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86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548680"/>
            <a:ext cx="4176464" cy="5760640"/>
          </a:xfrm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мероприятий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15:00</a:t>
            </a: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вопросам: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в сфере общественного питания, о возможностях мобильного приложения ФНС России «Проверка чека».</a:t>
            </a:r>
          </a:p>
          <a:p>
            <a:pPr marL="0" indent="0" algn="ctr">
              <a:buNone/>
            </a:pP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инспекции по адресу: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Салехард,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Губкина,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6</a:t>
            </a: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сентября в 15:00</a:t>
            </a:r>
            <a: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актуальные вопросы и ответы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lvl="1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сентября в 15:00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 для индивидуальных предпринимателей, юридических лиц.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ЕПГУ.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</a:p>
          <a:p>
            <a:pPr marL="0" lvl="1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ru-RU" sz="2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t.me/FNSYNAO</a:t>
            </a:r>
            <a:endParaRPr lang="ru-RU" sz="2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endParaRPr lang="ru-RU" sz="2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сентября в 15:00</a:t>
            </a:r>
            <a:r>
              <a:rPr lang="ru-RU" sz="2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сервисы ФНС России. О возможности получения налоговых уведомлений и требований об уплате задолженности через личный кабинет на ЕПГУ.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изменения налогового законодательства в сфере досудебного урегулирования налоговых споров (порядок подачи возражений/жалоб в вышестоящий налоговый орган).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 налогоплательщика: порядок применения. </a:t>
            </a:r>
          </a:p>
          <a:p>
            <a:pPr marL="0" lvl="1" indent="0" algn="ctr">
              <a:buNone/>
            </a:pPr>
            <a:endParaRPr lang="ru-RU" sz="2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инспекции по адресу: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Надым,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Игоря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6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1591</TotalTime>
  <Words>73</Words>
  <Application>Microsoft Office PowerPoint</Application>
  <PresentationFormat>Лист A4 (210x297 мм)</PresentationFormat>
  <Paragraphs>39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252</cp:revision>
  <cp:lastPrinted>2023-03-24T03:51:23Z</cp:lastPrinted>
  <dcterms:created xsi:type="dcterms:W3CDTF">2020-04-10T13:09:37Z</dcterms:created>
  <dcterms:modified xsi:type="dcterms:W3CDTF">2023-09-18T06:11:14Z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